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25600"/>
          <a:ext cx="4038600" cy="29591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019300"/>
                <a:gridCol w="20193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plus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a table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Then some more text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5435600" y="1625600"/>
            <a:ext cx="2451100" cy="24511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635500" y="40767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Plus an image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2022-01-02T22:55:37Z</dcterms:created>
  <dcterms:modified xsi:type="dcterms:W3CDTF">2022-01-02T22:55:37Z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